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7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8" r:id="rId38"/>
    <p:sldId id="291" r:id="rId39"/>
    <p:sldId id="292" r:id="rId40"/>
    <p:sldId id="293" r:id="rId41"/>
    <p:sldId id="309" r:id="rId42"/>
    <p:sldId id="294" r:id="rId43"/>
    <p:sldId id="295" r:id="rId44"/>
    <p:sldId id="296" r:id="rId45"/>
    <p:sldId id="297" r:id="rId46"/>
    <p:sldId id="310" r:id="rId47"/>
    <p:sldId id="298" r:id="rId48"/>
    <p:sldId id="300" r:id="rId49"/>
    <p:sldId id="299" r:id="rId50"/>
    <p:sldId id="304" r:id="rId51"/>
    <p:sldId id="311" r:id="rId52"/>
    <p:sldId id="301" r:id="rId53"/>
    <p:sldId id="302" r:id="rId54"/>
    <p:sldId id="303" r:id="rId55"/>
    <p:sldId id="30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CF7"/>
    <a:srgbClr val="FFF4E5"/>
    <a:srgbClr val="B2CBFC"/>
    <a:srgbClr val="F1FFD5"/>
    <a:srgbClr val="000066"/>
    <a:srgbClr val="D8FF8B"/>
    <a:srgbClr val="CFDEFD"/>
    <a:srgbClr val="FF9966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49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3966D-CA35-41BD-A83F-B1138297D58C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9928A-24AA-495C-B53E-A7C9E60A9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2B5D-6AAB-4373-A639-2AD97F7CD391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E600-FFD5-4E0C-A5EB-BE55B2403D27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0AB5-1E8C-44D2-8994-5FDDF2C850FB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1D4-2EA7-438F-A258-07D406D2E5F9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FAC7-CF51-453C-B721-68E4B54CBA79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6138D-D0EE-4D85-83E1-17B90F8932D1}" type="datetime1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CD3C-239A-4AE4-BE55-ED1892E6717B}" type="datetime1">
              <a:rPr lang="en-US" smtClean="0"/>
              <a:t>9/23/2012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57AE-28E4-4FFF-BD8E-F118DF7F07C1}" type="datetime1">
              <a:rPr lang="en-US" smtClean="0"/>
              <a:t>9/23/2012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4C9D-80E9-41EE-AE10-A4C1FEBD2436}" type="datetime1">
              <a:rPr lang="en-US" smtClean="0"/>
              <a:t>9/23/2012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3992-4E75-459D-A167-D774E95CA24F}" type="datetime1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E392-1B38-4FC8-868B-ABA3574B4BD4}" type="datetime1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DEEC9-B46B-4B8A-8B68-4016DC2F9AFE}" type="datetime1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9D4-9278-480F-AFAA-299F5506B7C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Rocky Mountain High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sz="4400" b="1" i="1" dirty="0" smtClean="0">
              <a:solidFill>
                <a:srgbClr val="0000CC"/>
              </a:solidFill>
            </a:endParaRPr>
          </a:p>
          <a:p>
            <a:pPr marL="0" indent="0" algn="ctr">
              <a:spcBef>
                <a:spcPts val="3600"/>
              </a:spcBef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A </a:t>
            </a:r>
            <a:r>
              <a:rPr lang="en-US" sz="4400" b="1" i="1" dirty="0">
                <a:solidFill>
                  <a:srgbClr val="0000CC"/>
                </a:solidFill>
              </a:rPr>
              <a:t>FEW OF THE </a:t>
            </a:r>
            <a:r>
              <a:rPr lang="en-US" sz="4400" b="1" i="1" dirty="0" smtClean="0">
                <a:solidFill>
                  <a:srgbClr val="0000CC"/>
                </a:solidFill>
              </a:rPr>
              <a:t>THINGS</a:t>
            </a:r>
          </a:p>
          <a:p>
            <a:pPr marL="0" indent="0" algn="ctr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THAT RICK LOVED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--</a:t>
            </a:r>
            <a:r>
              <a:rPr lang="en-US" sz="6600" b="1" dirty="0">
                <a:solidFill>
                  <a:srgbClr val="FF0000"/>
                </a:solidFill>
              </a:rPr>
              <a:t>Modern art--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1435699" y="0"/>
            <a:ext cx="6238619" cy="684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3094" y="-1"/>
            <a:ext cx="5194936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290065" y="0"/>
            <a:ext cx="85310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http://upload.wikimedia.org/wikipedia/en/thumb/f/f4/The_Scream.jpg/220px-The_Scre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5012" y="36212"/>
            <a:ext cx="5392094" cy="6789139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nonblog.typepad.com/the_nonbloggish_blog/images/300pxchagall_iandthevill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0"/>
            <a:ext cx="5456501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artsjournal.com/culturegrrl/Christina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-1" y="304800"/>
            <a:ext cx="9144001" cy="613775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assemblylanguage.com/artpiecepictures/Morimura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947" y="0"/>
            <a:ext cx="5334000" cy="688670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ttp://img.artknowledgenews.com/files2008a/Rebell.jpg"/>
          <p:cNvPicPr>
            <a:picLocks noChangeAspect="1" noChangeArrowheads="1"/>
          </p:cNvPicPr>
          <p:nvPr/>
        </p:nvPicPr>
        <p:blipFill>
          <a:blip r:embed="rId2" cstate="print"/>
          <a:srcRect b="4000"/>
          <a:stretch>
            <a:fillRect/>
          </a:stretch>
        </p:blipFill>
        <p:spPr bwMode="auto">
          <a:xfrm>
            <a:off x="444371" y="0"/>
            <a:ext cx="8244958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allartdirectory.com/wp-content/uploads/2010/02/EscherRelativ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547" y="0"/>
            <a:ext cx="7162800" cy="6892968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artgallerysuperstore.com/images/nene10001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0" y="-2"/>
            <a:ext cx="9144000" cy="6889319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0" y="228600"/>
            <a:ext cx="9220374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parkwestgallery.files.wordpress.com/2009/09/picasso_big.jpg?w=500&amp;h=356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0" y="179559"/>
            <a:ext cx="9144000" cy="648222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ancienttreasuresusa.com/v/vspfiles/parastone_paintings/kiss_klim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147" y="0"/>
            <a:ext cx="6705600" cy="686635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4.bp.blogspot.com/_uDMcghantbg/Sldt-iwkCTI/AAAAAAAAALU/Ldb0ndkm1RM/s400/Picasso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747" y="-37578"/>
            <a:ext cx="5486400" cy="6895578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bobmartin-art.com/Review/wp-content/uploads/2008/11/asian-art-sf-cobata.jpg"/>
          <p:cNvPicPr>
            <a:picLocks noChangeAspect="1" noChangeArrowheads="1"/>
          </p:cNvPicPr>
          <p:nvPr/>
        </p:nvPicPr>
        <p:blipFill rotWithShape="1">
          <a:blip r:embed="rId2" cstate="print"/>
          <a:srcRect b="2220"/>
          <a:stretch/>
        </p:blipFill>
        <p:spPr bwMode="auto">
          <a:xfrm>
            <a:off x="2169812" y="9053"/>
            <a:ext cx="4779602" cy="6858001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staff.bcc.edu/jyantz/CatlettSpenc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2903" y="45265"/>
            <a:ext cx="6429497" cy="67818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library.ubc.ca/finearts/Images/20thCentury/klimt_chicke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862" y="18106"/>
            <a:ext cx="6929191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9to6.com/wp-content/uploads/2010/06/1df78dcbcenGogh1.jpg-550x438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 l="1754" t="2843" r="3509" b="4416"/>
          <a:stretch>
            <a:fillRect/>
          </a:stretch>
        </p:blipFill>
        <p:spPr bwMode="auto">
          <a:xfrm>
            <a:off x="-18106" y="-76200"/>
            <a:ext cx="9144000" cy="711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2.bp.blogspot.com/_qUFDMUpk9jE/S43oBx8n30I/AAAAAAAAet4/0wJHMw4USEc/s400/The-Kiss-by-Picasso-fine-art-691990_1024_7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48796" cy="70866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dbramallantiques.com/ekmps/shops/davidbramall/images/vintage-pair-of-brass-early-20th-century-art-deco-doe-stag-deer-figures-%5b2%5d-306-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0"/>
            <a:ext cx="5139022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farm5.static.flickr.com/4126/5042265857_70d0c4959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06" y="439094"/>
            <a:ext cx="9107677" cy="60198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beitch\AppData\Local\Temp\klee.png"/>
          <p:cNvPicPr>
            <a:picLocks noChangeAspect="1" noChangeArrowheads="1"/>
          </p:cNvPicPr>
          <p:nvPr/>
        </p:nvPicPr>
        <p:blipFill>
          <a:blip r:embed="rId2" cstate="print"/>
          <a:srcRect l="3014" t="3755" r="3543" b="3173"/>
          <a:stretch>
            <a:fillRect/>
          </a:stretch>
        </p:blipFill>
        <p:spPr bwMode="auto">
          <a:xfrm>
            <a:off x="887241" y="0"/>
            <a:ext cx="7315200" cy="692191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1.bp.blogspot.com/_iWrf4zJREoc/SzGgi3xiTnI/AAAAAAAABKs/3IC1L-Yl84E/picasso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894" y="12829"/>
            <a:ext cx="6858000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byfiles.storage.live.com/y1pN5IVSgwpmka206RV8ATYMKlvBe9bxN5ZJwtiM-Ge_XAdsec_I1uMOCVy6rnRs0cYXyTjWUrhcv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18" y="0"/>
            <a:ext cx="8631617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meulensteenartcenter.org/images/artists/Sam-Francis/Untitled-1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32067"/>
            <a:ext cx="9144001" cy="535488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3.bp.blogspot.com/_qwA7Od1lah4/SxLavUXhHeI/AAAAAAAAANA/1JGSbxkS_JQ/s1600/bagsythat+painting+Art+(26)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264812" y="0"/>
            <a:ext cx="8610600" cy="687079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www.mykelfineart.com/images/FreyUntitledLarge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 l="3700" t="6095" r="4037" b="7048"/>
          <a:stretch>
            <a:fillRect/>
          </a:stretch>
        </p:blipFill>
        <p:spPr bwMode="auto">
          <a:xfrm>
            <a:off x="1" y="152400"/>
            <a:ext cx="9144000" cy="6515101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www.poster.net/anonymous/anonymous-african-art-20th-century-2203117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295747" y="0"/>
            <a:ext cx="8534400" cy="684561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paintingmania.com/arts/ernst-ludwig-kirchner/large/girl-under-japanese-umbrella-160_122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6794" y="18106"/>
            <a:ext cx="5877965" cy="682407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sz="4400" b="1" i="1" dirty="0" smtClean="0">
              <a:solidFill>
                <a:srgbClr val="0000CC"/>
              </a:solidFill>
            </a:endParaRPr>
          </a:p>
          <a:p>
            <a:pPr marL="0" indent="0" algn="ctr">
              <a:spcBef>
                <a:spcPts val="3600"/>
              </a:spcBef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A </a:t>
            </a:r>
            <a:r>
              <a:rPr lang="en-US" sz="4400" b="1" i="1" dirty="0">
                <a:solidFill>
                  <a:srgbClr val="0000CC"/>
                </a:solidFill>
              </a:rPr>
              <a:t>FEW OF THE </a:t>
            </a:r>
            <a:r>
              <a:rPr lang="en-US" sz="4400" b="1" i="1" dirty="0" smtClean="0">
                <a:solidFill>
                  <a:srgbClr val="0000CC"/>
                </a:solidFill>
              </a:rPr>
              <a:t>THINGS</a:t>
            </a:r>
          </a:p>
          <a:p>
            <a:pPr marL="0" indent="0" algn="ctr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THAT RICK LOVED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--Golf-</a:t>
            </a:r>
            <a:r>
              <a:rPr lang="en-US" sz="6600" b="1" dirty="0">
                <a:solidFill>
                  <a:srgbClr val="FF0000"/>
                </a:solidFill>
              </a:rPr>
              <a:t>-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2942" y="0"/>
            <a:ext cx="52998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1947"/>
            <a:ext cx="9144000" cy="609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lee fis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2798"/>
            <a:ext cx="9144000" cy="59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sz="4400" b="1" i="1" dirty="0" smtClean="0">
              <a:solidFill>
                <a:srgbClr val="0000CC"/>
              </a:solidFill>
            </a:endParaRPr>
          </a:p>
          <a:p>
            <a:pPr marL="0" indent="0" algn="ctr">
              <a:spcBef>
                <a:spcPts val="3600"/>
              </a:spcBef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A </a:t>
            </a:r>
            <a:r>
              <a:rPr lang="en-US" sz="4400" b="1" i="1" dirty="0">
                <a:solidFill>
                  <a:srgbClr val="0000CC"/>
                </a:solidFill>
              </a:rPr>
              <a:t>FEW OF THE </a:t>
            </a:r>
            <a:r>
              <a:rPr lang="en-US" sz="4400" b="1" i="1" dirty="0" smtClean="0">
                <a:solidFill>
                  <a:srgbClr val="0000CC"/>
                </a:solidFill>
              </a:rPr>
              <a:t>THINGS</a:t>
            </a:r>
          </a:p>
          <a:p>
            <a:pPr marL="0" indent="0" algn="ctr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THAT RICK LOVED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--Outdoor activities--</a:t>
            </a:r>
            <a:endParaRPr lang="en-US" sz="6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-53701" y="304800"/>
            <a:ext cx="924674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-121465" y="0"/>
            <a:ext cx="9341965" cy="684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cache.backpackinglight.com/backpackinglight/images/ul-hiking-rampage-2008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56697" cy="686752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http://connecticutbloggers.com/wp-content/uploads/2012/05/sleeping-giant-park-hiking.jpg?84cd58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-9053" y="0"/>
            <a:ext cx="9143996" cy="6858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sz="4400" b="1" i="1" dirty="0" smtClean="0">
              <a:solidFill>
                <a:srgbClr val="0000CC"/>
              </a:solidFill>
            </a:endParaRPr>
          </a:p>
          <a:p>
            <a:pPr marL="0" indent="0" algn="ctr">
              <a:spcBef>
                <a:spcPts val="3600"/>
              </a:spcBef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A </a:t>
            </a:r>
            <a:r>
              <a:rPr lang="en-US" sz="4400" b="1" i="1" dirty="0">
                <a:solidFill>
                  <a:srgbClr val="0000CC"/>
                </a:solidFill>
              </a:rPr>
              <a:t>FEW OF THE </a:t>
            </a:r>
            <a:r>
              <a:rPr lang="en-US" sz="4400" b="1" i="1" dirty="0" smtClean="0">
                <a:solidFill>
                  <a:srgbClr val="0000CC"/>
                </a:solidFill>
              </a:rPr>
              <a:t>THINGS</a:t>
            </a:r>
          </a:p>
          <a:p>
            <a:pPr marL="0" indent="0" algn="ctr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THAT RICK LOVED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--Birds…--</a:t>
            </a:r>
            <a:endParaRPr lang="en-US" sz="6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2" descr="mailbox://C:/Users/brbeitch/AppData/Roaming/Thunderbird/Profiles/atzv9hvq.default/Mail/cox.net/1%20Richard?number=521379198&amp;part=1.6&amp;type=image/jpeg&amp;filename=birds-of-prey-wallpapers-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AutoShape 4" descr="mailbox://C:/Users/brbeitch/AppData/Roaming/Thunderbird/Profiles/atzv9hvq.default/Mail/cox.net/1%20Richard?number=521379198&amp;part=1.6&amp;type=image/jpeg&amp;filename=birds-of-prey-wallpapers-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395" name="Picture 51"/>
          <p:cNvPicPr>
            <a:picLocks noChangeAspect="1" noChangeArrowheads="1"/>
          </p:cNvPicPr>
          <p:nvPr/>
        </p:nvPicPr>
        <p:blipFill>
          <a:blip r:embed="rId2" cstate="print"/>
          <a:srcRect l="4167" r="4167"/>
          <a:stretch>
            <a:fillRect/>
          </a:stretch>
        </p:blipFill>
        <p:spPr bwMode="auto">
          <a:xfrm>
            <a:off x="0" y="304800"/>
            <a:ext cx="916432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1650530" y="762000"/>
            <a:ext cx="1779526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CC"/>
                </a:solidFill>
              </a:rPr>
              <a:t>…that soar</a:t>
            </a:r>
            <a:endParaRPr lang="en-US" sz="2800" b="1" dirty="0">
              <a:solidFill>
                <a:srgbClr val="0000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106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07976" y="914400"/>
            <a:ext cx="2464329" cy="461665"/>
          </a:xfrm>
          <a:prstGeom prst="rect">
            <a:avLst/>
          </a:prstGeom>
          <a:noFill/>
          <a:ln w="38100">
            <a:solidFill>
              <a:srgbClr val="00006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9966"/>
                </a:solidFill>
              </a:rPr>
              <a:t>…that are colorful</a:t>
            </a:r>
            <a:endParaRPr lang="en-US" sz="2400" dirty="0">
              <a:solidFill>
                <a:srgbClr val="FF996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0"/>
            <a:ext cx="4811747" cy="689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7378" y="533400"/>
            <a:ext cx="2436822" cy="461665"/>
          </a:xfrm>
          <a:prstGeom prst="rect">
            <a:avLst/>
          </a:prstGeom>
          <a:noFill/>
          <a:ln w="28575">
            <a:solidFill>
              <a:srgbClr val="00006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66"/>
                </a:solidFill>
              </a:rPr>
              <a:t>…that are fanciful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andinsky circ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0106" y="440295"/>
            <a:ext cx="7543800" cy="60367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644" y="457200"/>
            <a:ext cx="2912593" cy="461665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CC"/>
                </a:solidFill>
              </a:rPr>
              <a:t>…from the Galapagos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sz="4400" b="1" i="1" dirty="0" smtClean="0">
              <a:solidFill>
                <a:srgbClr val="0000CC"/>
              </a:solidFill>
            </a:endParaRPr>
          </a:p>
          <a:p>
            <a:pPr marL="0" indent="0" algn="ctr">
              <a:spcBef>
                <a:spcPts val="3600"/>
              </a:spcBef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A </a:t>
            </a:r>
            <a:r>
              <a:rPr lang="en-US" sz="4400" b="1" i="1" dirty="0">
                <a:solidFill>
                  <a:srgbClr val="0000CC"/>
                </a:solidFill>
              </a:rPr>
              <a:t>FEW OF THE </a:t>
            </a:r>
            <a:r>
              <a:rPr lang="en-US" sz="4400" b="1" i="1" dirty="0" smtClean="0">
                <a:solidFill>
                  <a:srgbClr val="0000CC"/>
                </a:solidFill>
              </a:rPr>
              <a:t>THINGS</a:t>
            </a:r>
          </a:p>
          <a:p>
            <a:pPr marL="0" indent="0" algn="ctr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4400" b="1" i="1" dirty="0" smtClean="0">
                <a:solidFill>
                  <a:srgbClr val="0000CC"/>
                </a:solidFill>
              </a:rPr>
              <a:t>THAT RICK LOVED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--Wildlife of all sorts--</a:t>
            </a:r>
            <a:endParaRPr lang="en-US" sz="6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 cstate="print"/>
          <a:srcRect t="1235" r="8333"/>
          <a:stretch>
            <a:fillRect/>
          </a:stretch>
        </p:blipFill>
        <p:spPr bwMode="auto">
          <a:xfrm>
            <a:off x="-152400" y="0"/>
            <a:ext cx="9429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 b="16250"/>
          <a:stretch>
            <a:fillRect/>
          </a:stretch>
        </p:blipFill>
        <p:spPr bwMode="auto">
          <a:xfrm>
            <a:off x="1487561" y="0"/>
            <a:ext cx="61414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560559" y="228600"/>
            <a:ext cx="8001001" cy="637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1950265" y="0"/>
            <a:ext cx="5217319" cy="7014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isse, woman in bl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870" y="0"/>
            <a:ext cx="5719465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2523926" y="0"/>
            <a:ext cx="40873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9D4-9278-480F-AFAA-299F5506B7C1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6225</TotalTime>
  <Words>130</Words>
  <Application>Microsoft Office PowerPoint</Application>
  <PresentationFormat>On-screen Show (4:3)</PresentationFormat>
  <Paragraphs>79</Paragraphs>
  <Slides>55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brbeitch</dc:creator>
  <cp:lastModifiedBy>ry</cp:lastModifiedBy>
  <cp:revision>59</cp:revision>
  <dcterms:created xsi:type="dcterms:W3CDTF">2012-09-06T19:27:15Z</dcterms:created>
  <dcterms:modified xsi:type="dcterms:W3CDTF">2012-09-23T23:29:08Z</dcterms:modified>
</cp:coreProperties>
</file>